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87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UNCM：通用神经破解机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5438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altLang="zh-CN" sz="120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xxx</a:t>
            </a:r>
            <a:r>
              <a:rPr lang="en-US" sz="120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、xx、xxx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UNCM的工作原理简介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自适应密码模型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1714500" cy="1466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UNCM是一种预训练的神经网络系统，能够根据目标系统中的辅助信息，如邮箱地址，自动生成高质量的个性化密码模型，无需明文密码数据，自动适配不同用户群体的密码习惯。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配置种子生成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576513"/>
            <a:ext cx="1714500" cy="1257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通过分析用户的辅助信息，UNCM的配置编码器生成一个配置种子，这个种子指导条件密码模型调整预测逻辑，使其更符合目标用户的密码设置习惯。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条件密码模型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576513"/>
            <a:ext cx="1714500" cy="1257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条件密码模型接收配置种子，调整自身预测逻辑，生成个性化密码模型，即使从未见过目标用户的明文密码，也能精准评估和预测他们可能设置的密码。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快速适应与隐私保护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576513"/>
            <a:ext cx="1714500" cy="1257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整个生成过程快速，支持差分隐私保护，确保用户数据安全，使UNCM成为一个高度自动化、低门槛、易部署且保护隐私的密码建模工具。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自配置与通用性的实现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3969" y="11430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自配置机制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198120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UNCM通过分析辅助信息，如邮箱地址，自动调整模型参数，无需明文密码或额外训练，即时生成针对特定用户群体的个性化密码模型。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36156" y="11430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3688" y="17335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通用性设计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3688" y="1981200"/>
            <a:ext cx="1881187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预训练的模型能够适应各种语言、国家和社区的密码习惯，通过简单的配置指令，快速匹配不同场景，实现真正的通用性和灵活性。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73969" y="32194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1500" y="38100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隐私保护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71500" y="40576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采用差分隐私技术处理辅助信息，确保用户数据安全，即使在生成个性化模型的过程中，也能有效防止敏感信息泄露。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UNCM的技术细节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2656" r="12656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配置编码器与条件模型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162050"/>
            <a:ext cx="2052637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配置编码器解析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配置编码器如同语言分析师，解读用户辅助信息，如邮箱地址，提取关键特征，生成配置指令，指导模型个性化。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52688" y="1162050"/>
            <a:ext cx="2052637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条件模型激活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条件密码模型接收配置指令，调整预测逻辑，变身成适合特定用户群体的密码预测器，实现个性化预测。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72025" y="1162050"/>
            <a:ext cx="2052637" cy="27574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24450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注意力机制运用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124450" y="2233612"/>
            <a:ext cx="134778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采用注意力机制，聚焦最有价值的辅助信息片段，整合成全局特征，形成紧凑的配置种子，加速个性化配置。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824663" y="1162050"/>
            <a:ext cx="2052637" cy="27574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77088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动态配置优势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177088" y="2233612"/>
            <a:ext cx="1347788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条件模型可动态配置，无需重新训练，快速适应不同用户群体，实现高效、灵活的密码预测。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训练策略与数据来源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CitOday数据集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UNCM训练基于CitOday密码泄露数据集，涵盖全球多网站、国家和行业，超1亿条记录，确保模型学习广泛密码分布。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联合训练机制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19454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配置编码器与条件模型协同进化，编码器提取辅助信息特征，模型根据特征调整预测，实现快速适配任何密码分布。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0646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元学习视角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3551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每个网站数据视为独立任务，模型学习快速诊断不同社区密码习惯，增强泛化能力，适应未知新社区。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实验结果与性能分析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14798" r="14798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23598" r="23598" b="29595"/>
          <a:stretch/>
        </p:blipFill>
        <p:spPr>
          <a:xfrm>
            <a:off x="5286375" y="-13062"/>
            <a:ext cx="3857625" cy="5143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性能对比与优势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162050"/>
            <a:ext cx="2052637" cy="2967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显著优势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233613"/>
            <a:ext cx="1347788" cy="1504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UNCM在前1,000次猜测中平均性能提升3倍，总体猜测效率在75%的社区中胜出，将真实密码平均排名降低228%，尤其在攻击初期表现突出。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52688" y="1162050"/>
            <a:ext cx="2052637" cy="2967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05113" y="1943100"/>
            <a:ext cx="13477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弱密码识别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05113" y="2233613"/>
            <a:ext cx="134778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UNCM能准确识别并优先猜测常见的弱密码，如"12345678"，对于看似复杂但实际上常用密码的识别能力也优于传统模型。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弱密码识别与社区适应力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085975" cy="31813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弱密码敏锐识别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UNCM在识别诸如'123456'这类显而易见的弱密码方面表现出色，将其准确地排在猜测列表的前列，有效提升了密码强度检测的精度。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6025" y="1447800"/>
            <a:ext cx="2085975" cy="31813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社区适应性卓越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714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无论面对何种语言背景或国家的用户群体，UNCM均能迅速适应，特别是在法语、韩语、俄语等特定语言社区中，其性能尤为突出，展现了强大的跨社区适应力。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2085975" cy="31813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信息不足时的稳健性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733675"/>
            <a:ext cx="1381125" cy="1504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即使在辅助信息较少或较为杂乱的情况下，UNCM的性能也不会低于传统通用模型，确保了在各种环境下的稳定表现，体现了其鲁棒性和可靠性。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7975" y="1447800"/>
            <a:ext cx="2085975" cy="31813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效率与实用性兼备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714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UNCM不仅在准确率上超越传统模型，其执行效率同样出色，每次模型配置仅需不到1秒，适用于大规模模拟攻击测试或客户端实时强度评估，真正做到了高效与实用并重。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UNCM的意义与局限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781151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技术普惠性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UNCM打破了专业壁垒，使密码安全评估民主化，任何系统管理员都能轻松部署，无需专业知识或昂贵资源，提升了整体网络安全水平。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1447800"/>
            <a:ext cx="2781151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隐私保护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5193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通过差分隐私机制，UNCM确保了用户敏感信息的安全，即使在评估密码强度时，也不泄露个人数据，维护了数据主权。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1447800"/>
            <a:ext cx="2781151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未来挑战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519363"/>
            <a:ext cx="2076301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尽管UNCM表现卓越，但仍需扩大训练数据覆盖范围，整合更多辅助信息，探索轻量化模型，以适应移动设备，并加强非文本密码的支持。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6" r="46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引言：密码的重要性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传统密码模型的挑战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UNCM：创新的解决方案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UNCM的技术细节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实验结果与性能分析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5438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总结与未来展望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技术普惠与安全民主化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技术普惠性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UNCM降低密码建模门槛，使中小网站和个人用户无需专业知识即可部署高级安全工具，推动技术民主化。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安全民主化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通过隐私保护设计，如差分隐私机制，UNCM确保用户敏感信息不被泄露，守护数据主权，促进安全民主化进程。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未来方向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探索轻量化模型压缩技术，适配移动端；研究非文本密码适配方案；增强隐私保护算法，平衡安全与隐私。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终极价值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UNCM将复杂密码安全技术转化为"即插即用"基础设施，让每个系统拥有定制防护能力，迈向"安全民主化"。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5438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引言：密码的重要性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数字化时代的密码角色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781151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身份验证基石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2076301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在数字化社会中，密码是连接虚拟世界与个人身份的桥梁，无论是在社交媒体、银行交易还是日常通信中，它都是确认用户身份的第一道防线。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1447800"/>
            <a:ext cx="2781151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安全与便利的平衡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5193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密码必须在安全性与用户体验之间找到平衡点，既要足够复杂以抵御攻击，又要易于记忆，确保用户不会因忘记密码而频繁求助于客服。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1447800"/>
            <a:ext cx="2781151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持续的挑战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519363"/>
            <a:ext cx="2076301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随着技术进步，密码面临着新的威胁，如暴力破解、钓鱼攻击等，促使我们不断升级密码策略，以应对日益复杂的网络环境。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l="12500" r="12500"/>
          <a:stretch/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密码的普遍性与弱点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密码的日常角色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密码是数字生活的通行证，从社交媒体到银行账户，无处不在。它们确保个人数据安全，是防止未授权访问的第一道防线。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833688" y="133350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密码的普遍依赖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33688" y="158115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尽管新技术如生物识别兴起，密码仍是主流认证方式。其跨平台兼容性与低成本使其成为广泛使用的安全措施。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26098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人类选择的弱点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28575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人们倾向于设置简单、易记的密码，如"123456"，这大大增加了被破解的风险，成为黑客攻击的首要目标。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33688" y="260985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密码安全的悖论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2833688" y="2857500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密码既是安全的基石，也是最大的漏洞之一。其强度取决于用户的选择，而人性往往偏向于便利而非安全。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传统密码模型的挑战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密码模型的作用与局限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密码模型的角色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密码模型预测用户密码习惯，评估密码强度，模拟攻击者行为，是密码安全的关键工具。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数据依赖性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传统模型需大量明文密码数据训练，依赖历史泄露事件，数据获取困难且涉及隐私风险。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泛化难题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模型效果受训练数据限制，难以适应不同语言、国家或网站背景的用户群体。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专业门槛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复杂模型训练需专业知识与计算资源，对中小企业和个人用户构成重大挑战。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数据稀缺与模型泛化难题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20395" b="20395"/>
          <a:stretch/>
        </p:blipFill>
        <p:spPr>
          <a:xfrm>
            <a:off x="571500" y="1428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30480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数据稀缺困境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95650"/>
            <a:ext cx="2413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构建有效密码模型需大量明文数据，但合法获取途径有限，多依赖历史泄露事件，数据质量与数量难以保证，形成训练瓶颈。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20395" b="20395"/>
          <a:stretch/>
        </p:blipFill>
        <p:spPr>
          <a:xfrm>
            <a:off x="3365500" y="1428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30480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模型泛化障碍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295650"/>
            <a:ext cx="2413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密码习惯随地域、语言、行业变化，单一模型难以覆盖多样用户群体，导致模型在特定社区中表现不佳，限制实际应用效果。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20395" b="20395"/>
          <a:stretch/>
        </p:blipFill>
        <p:spPr>
          <a:xfrm>
            <a:off x="6159500" y="1428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304800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专业知识门槛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295650"/>
            <a:ext cx="2413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复杂模型训练需深度学习背景，调整超参数耗时费力，对非专业人士构成挑战，阻碍模型普及与即时部署。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UNCM：创新的解决方案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666666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542</Words>
  <Application>Microsoft Office PowerPoint</Application>
  <PresentationFormat>全屏显示(16:9)</PresentationFormat>
  <Paragraphs>148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Ayubass</cp:lastModifiedBy>
  <cp:revision>5</cp:revision>
  <dcterms:created xsi:type="dcterms:W3CDTF">2025-05-24T17:37:10Z</dcterms:created>
  <dcterms:modified xsi:type="dcterms:W3CDTF">2026-01-24T05:42:26Z</dcterms:modified>
</cp:coreProperties>
</file>